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3607DD-8219-408F-82E6-33E5EBD61B17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35A50F4-9FAE-465A-BCF1-C96EFA385F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url?sa=i&amp;rct=j&amp;q=&amp;esrc=s&amp;source=images&amp;cd=&amp;cad=rja&amp;uact=8&amp;ved=0CAcQjRxqFQoTCMmjju_S08gCFYQ8PgodbuELlA&amp;url=http://www.healthandcare.co.uk/finger-splints.html&amp;psig=AFQjCNGaSlQbO5CxugG97Q6v16xfZaDaEQ&amp;ust=144551975335366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url?sa=i&amp;rct=j&amp;q=&amp;esrc=s&amp;source=images&amp;cd=&amp;cad=rja&amp;uact=8&amp;ved=0CAcQjRxqFQoTCOyNhJzT08gCFcZrPgodX0YHSA&amp;url=http://shop.posey.com/Products/Posey-Soft-Splints__8170.aspx&amp;psig=AFQjCNEtWPs_hcuRDb7s-9mOiuAd-gktAw&amp;ust=144551983902899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m/url?sa=i&amp;rct=j&amp;q=&amp;esrc=s&amp;source=images&amp;cd=&amp;cad=rja&amp;uact=8&amp;ved=0CAcQjRxqFQoTCNO2j7LT08gCFUI4PgodHSgLCw&amp;url=https://www.cprprofessor.com/first_aid_sample.php?p_page%3D96&amp;psig=AFQjCNH4_MRdx35c9DQsjTlcz3LkMcJ_fA&amp;ust=144551989237388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rct=j&amp;q=&amp;esrc=s&amp;source=images&amp;cd=&amp;cad=rja&amp;uact=8&amp;ved=0CAcQjRxqFQoTCMG_2cbO08gCFcs3PgodbJEMVA&amp;url=http://kids.britannica.com/comptons/art-53343/There-are-five-main-types-of-fractures?&amp;psig=AFQjCNEEYmD_NxOpOrsb2YEI1uwAymFIJg&amp;ust=144551854233718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CAcQjRxqFQoTCKOPo7PU08gCFUI7PgodTQMPkA&amp;url=http://www.bobcatattack.com/messageboard/topic.asp?ForumPID%3D1%26PID%3D108901&amp;psig=AFQjCNESHjprL7NRVVM0fus6WaHxU2jCCA&amp;ust=1445520132805110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portsortho.gr/files4users/images/arthra/pathiseis/omos/exarthrima_omou/shoulder_dislocation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m/url?sa=i&amp;rct=j&amp;q=&amp;esrc=s&amp;source=images&amp;cd=&amp;cad=rja&amp;uact=8&amp;ved=0CAcQjRxqFQoTCMLp6qfQ08gCFUOCPgod_x4N5w&amp;url=http://www.footanklesf.com/services/ankle-disorders/ankle-sprain/&amp;psig=AFQjCNHvwModBXxxS64PQOWeJfSbtuxaYg&amp;ust=144551904365020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google.com/url?sa=i&amp;rct=j&amp;q=&amp;esrc=s&amp;source=images&amp;cd=&amp;cad=rja&amp;uact=8&amp;ved=0CAcQjRxqFQoTCKfr18LQ08gCFchrPgod6usNJQ&amp;url=http://feetfixer.com/html/ankle_sprain.html&amp;psig=AFQjCNHvwModBXxxS64PQOWeJfSbtuxaYg&amp;ust=14455190436502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43200"/>
            <a:ext cx="7772400" cy="1828800"/>
          </a:xfrm>
        </p:spPr>
        <p:txBody>
          <a:bodyPr/>
          <a:lstStyle/>
          <a:p>
            <a:r>
              <a:rPr lang="en-US" dirty="0" smtClean="0"/>
              <a:t>Injuries to Muscles, </a:t>
            </a:r>
            <a:br>
              <a:rPr lang="en-US" dirty="0" smtClean="0"/>
            </a:br>
            <a:r>
              <a:rPr lang="en-US" dirty="0" smtClean="0"/>
              <a:t>Bones And Joints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 T R A I 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Stretching and tearing of muscles and tendons.</a:t>
            </a:r>
          </a:p>
          <a:p>
            <a:r>
              <a:rPr lang="en-US" sz="2800" dirty="0" smtClean="0"/>
              <a:t>Often by lifting something heavy.</a:t>
            </a:r>
          </a:p>
          <a:p>
            <a:r>
              <a:rPr lang="en-US" sz="2800" dirty="0" smtClean="0"/>
              <a:t>Most common location:</a:t>
            </a:r>
          </a:p>
          <a:p>
            <a:pPr lvl="1"/>
            <a:r>
              <a:rPr lang="en-US" sz="2400" dirty="0" smtClean="0"/>
              <a:t>Lower Back and Neck.</a:t>
            </a:r>
          </a:p>
        </p:txBody>
      </p:sp>
    </p:spTree>
    <p:extLst>
      <p:ext uri="{BB962C8B-B14F-4D97-AF65-F5344CB8AC3E}">
        <p14:creationId xmlns:p14="http://schemas.microsoft.com/office/powerpoint/2010/main" val="13689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196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8001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SIGNS OF INJURY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Significant </a:t>
            </a:r>
            <a:r>
              <a:rPr lang="en-US" altLang="en-US" dirty="0"/>
              <a:t>deformity</a:t>
            </a:r>
          </a:p>
          <a:p>
            <a:r>
              <a:rPr lang="en-US" altLang="en-US" dirty="0" smtClean="0"/>
              <a:t>Bruising </a:t>
            </a:r>
            <a:r>
              <a:rPr lang="en-US" altLang="en-US" dirty="0"/>
              <a:t>or swelling</a:t>
            </a:r>
          </a:p>
          <a:p>
            <a:r>
              <a:rPr lang="en-US" altLang="en-US" dirty="0" smtClean="0"/>
              <a:t>Inability </a:t>
            </a:r>
            <a:r>
              <a:rPr lang="en-US" altLang="en-US" dirty="0"/>
              <a:t>to use the affected part normally</a:t>
            </a:r>
          </a:p>
          <a:p>
            <a:r>
              <a:rPr lang="en-US" altLang="en-US" dirty="0" smtClean="0"/>
              <a:t>Bone </a:t>
            </a:r>
            <a:r>
              <a:rPr lang="en-US" altLang="en-US" dirty="0"/>
              <a:t>fragments sticking out of a wound</a:t>
            </a:r>
          </a:p>
          <a:p>
            <a:r>
              <a:rPr lang="en-US" altLang="en-US" dirty="0" smtClean="0"/>
              <a:t>Person </a:t>
            </a:r>
            <a:r>
              <a:rPr lang="en-US" altLang="en-US" dirty="0"/>
              <a:t>feels bones grating; felt or heard a snap </a:t>
            </a:r>
            <a:r>
              <a:rPr lang="en-US" altLang="en-US" dirty="0" smtClean="0"/>
              <a:t>or </a:t>
            </a:r>
            <a:r>
              <a:rPr lang="en-US" altLang="en-US" dirty="0"/>
              <a:t>pop.</a:t>
            </a:r>
          </a:p>
          <a:p>
            <a:r>
              <a:rPr lang="en-US" altLang="en-US" dirty="0" smtClean="0"/>
              <a:t>Cause </a:t>
            </a:r>
            <a:r>
              <a:rPr lang="en-US" altLang="en-US" dirty="0"/>
              <a:t>of injury suspects that injury may be </a:t>
            </a:r>
            <a:r>
              <a:rPr lang="en-US" altLang="en-US" dirty="0" smtClean="0"/>
              <a:t>severe</a:t>
            </a:r>
          </a:p>
          <a:p>
            <a:r>
              <a:rPr lang="en-US" altLang="en-US" dirty="0" smtClean="0"/>
              <a:t>Area </a:t>
            </a:r>
            <a:r>
              <a:rPr lang="en-US" altLang="en-US" dirty="0"/>
              <a:t>is cold or numb</a:t>
            </a:r>
          </a:p>
          <a:p>
            <a:pPr marL="114300" indent="0">
              <a:buNone/>
            </a:pPr>
            <a:endParaRPr lang="en-US" altLang="en-US" dirty="0"/>
          </a:p>
        </p:txBody>
      </p:sp>
      <p:pic>
        <p:nvPicPr>
          <p:cNvPr id="4" name="Picture 4" descr="MCj023242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0" y="4724400"/>
            <a:ext cx="1212850" cy="186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50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SPLINTING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Never move the injury to splint!</a:t>
            </a:r>
          </a:p>
          <a:p>
            <a:r>
              <a:rPr lang="en-US" altLang="en-US" sz="3200" dirty="0" smtClean="0"/>
              <a:t>Splint only if you can do so without causing pain.</a:t>
            </a:r>
          </a:p>
          <a:p>
            <a:r>
              <a:rPr lang="en-US" altLang="en-US" sz="3200" dirty="0" smtClean="0"/>
              <a:t>Splint above and below the injury</a:t>
            </a:r>
          </a:p>
          <a:p>
            <a:r>
              <a:rPr lang="en-US" altLang="en-US" sz="3200" dirty="0" smtClean="0"/>
              <a:t>Always check for circulation after splinting.</a:t>
            </a:r>
          </a:p>
          <a:p>
            <a:endParaRPr lang="en-US" altLang="en-US" dirty="0" smtClean="0"/>
          </a:p>
          <a:p>
            <a:pPr marL="114300" indent="0">
              <a:buNone/>
            </a:pPr>
            <a:endParaRPr lang="en-US" altLang="en-US" dirty="0"/>
          </a:p>
        </p:txBody>
      </p:sp>
      <p:pic>
        <p:nvPicPr>
          <p:cNvPr id="4" name="Picture 4" descr="MCj023242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0" y="4724400"/>
            <a:ext cx="1212850" cy="186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07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TYPES OF SPLINTS</a:t>
            </a:r>
            <a:endParaRPr lang="en-US" sz="4000" dirty="0"/>
          </a:p>
        </p:txBody>
      </p:sp>
      <p:pic>
        <p:nvPicPr>
          <p:cNvPr id="4098" name="Picture 2" descr="http://www.healthandcare.co.uk/user/products/large/3PP-Buddy-Loop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4572000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038600" y="1837176"/>
            <a:ext cx="47708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ANATOMICAL</a:t>
            </a:r>
            <a:b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SPLINT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25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TYPES OF SPLINTS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715000" y="2971800"/>
            <a:ext cx="223490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SOFT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SPLINT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194" name="Picture 2" descr="http://shop.posey.com/Images/products/8170_200x200_Posey%C2%AE-Soft-Splint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4343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7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TYPES OF SPLINTS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6248400" y="2971800"/>
            <a:ext cx="223490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RIGID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SPLINT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218" name="Picture 2" descr="https://www.cprprofessor.com/images/lag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34"/>
          <a:stretch/>
        </p:blipFill>
        <p:spPr bwMode="auto">
          <a:xfrm>
            <a:off x="381000" y="2092036"/>
            <a:ext cx="5257800" cy="395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TYPES of INJURIES</a:t>
            </a:r>
            <a:endParaRPr lang="en-US" sz="48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3304" y="1981200"/>
            <a:ext cx="40797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FRACTURE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1579" y="3124200"/>
            <a:ext cx="40575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DISLOCATION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2887" y="4047530"/>
            <a:ext cx="31406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Jokerman" panose="04090605060D06020702" pitchFamily="82" charset="0"/>
              </a:rPr>
              <a:t>SPRAIN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Jokerman" panose="04090605060D06020702" pitchFamily="8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70965" y="4970860"/>
            <a:ext cx="46482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Rockwell" panose="02060603020205020403" pitchFamily="18" charset="0"/>
              </a:rPr>
              <a:t>STRAIN</a:t>
            </a:r>
            <a:endParaRPr lang="en-US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7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 R A C T U R 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complete break, chip, or a break in the bone</a:t>
            </a:r>
            <a:r>
              <a:rPr lang="en-US" sz="2000" dirty="0" smtClean="0"/>
              <a:t>.</a:t>
            </a:r>
          </a:p>
          <a:p>
            <a:r>
              <a:rPr lang="en-US" sz="3200" dirty="0" smtClean="0"/>
              <a:t>Caused by falls, twisting, large force.</a:t>
            </a:r>
          </a:p>
          <a:p>
            <a:r>
              <a:rPr lang="en-US" sz="3200" dirty="0" smtClean="0"/>
              <a:t>4 types of fractures</a:t>
            </a:r>
          </a:p>
        </p:txBody>
      </p:sp>
    </p:spTree>
    <p:extLst>
      <p:ext uri="{BB962C8B-B14F-4D97-AF65-F5344CB8AC3E}">
        <p14:creationId xmlns:p14="http://schemas.microsoft.com/office/powerpoint/2010/main" val="39881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web.britannica.com/eb-media/96/63296-004-5324F524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561723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8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college basketball compound fracture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for college basketball compound fracture"/>
          <p:cNvSpPr>
            <a:spLocks noChangeAspect="1" noChangeArrowheads="1"/>
          </p:cNvSpPr>
          <p:nvPr/>
        </p:nvSpPr>
        <p:spPr bwMode="auto">
          <a:xfrm>
            <a:off x="1524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data:image/jpeg;base64,/9j/4AAQSkZJRgABAQAAAQABAAD/2wCEAAkGBxQTEhQUEhQUFBQXFxcVGBcXFBQXFBQUFBcXFhQUFBUYHCggGBolHBQUITEhJSkrLi4uFx8zODMsNygtLisBCgoKDg0OGhAQFywcHBwsLCwsLCwsLCwsLCwsLCwsLCwsLCwsLCwsNywsLCwsLDc3LCwrLCwrLCwsLCssLCwrK//AABEIAKEBOgMBIgACEQEDEQH/xAAcAAABBAMBAAAAAAAAAAAAAAAFAwQGBwABAgj/xABHEAABAwIEAwUFBQQHBgcAAAABAAIDBBEFEiExBkFREyJhcYEHMkJSkRShscHRFSNT8BZDYnKCkuEzNESTovEXJFRzg7LS/8QAGQEAAwEBAQAAAAAAAAAAAAAAAAECAwQF/8QAHxEBAQACAwEAAwEAAAAAAAAAAAECEQMSITEEE0FR/9oADAMBAAIRAxEAPwCma+ozZQOQC6oTuuqahJIuE+npchFhpZLHOS6bXgz69qd0DjcXUg7XbVB6L3QiMYXRHOc/aStNqiFprVw5l0wcisDhY2WFoIsmRgKxj3BIBWNYTfUDVRnsTex0ViXDwofxBKA7K3fmoyhmsofltfRMHNI3ThtSQNV2JxfUXBCgzNZZbd4LSQK08xY4Fp1C3V1LpHFzzclJFYnsMSkEuUpNaSAxIczfwScNe5uiTo5LixWp2alO+nC7ZL3KbzDVaicnDo7qokOlCxjTuE+ihBJB9EhLFlOiLBt1HU3FnbpOdmpslCA665IskDcrGNusetMdZIHUUXiup5rGw1KT7XRJNd9Uw21ttT1Uipo+6PJR5urhfqFKSMrVnm14w+XdFsNLghsUWZ2qMww2HvJ4Yx0zKkMVcSDcKLSaFTCqBynmonXCzk8ptOWWibZbJ9A+4Qq6dU01gpx45b6j91xjv4kbZT6DyQAPu5SFlQLDyU5Yzbfi5L12cUtN3WnwH4BEI4W21CRw13dbfoPwT98a4+129fHCXFHccJhILBdp3SdJjrDbNojVVCJGuY7moFW05jeWnkuzh5dzTx/zODplufE8pKprhoQnjLdQqzjlLdiQnTMSl5OK6e7g0smO3gtSRM52UGpq+Y/1lvNF6Wlc83fLfwBT2R3W3F2xak8+iidfh72u11J/FTyGksNCUPxOivqlZs0IfSuvqEnLEW7oxUuObVJzMDgpuOgFMjJ2W3Qkcl3lylPIZ+RWVtjfDCZByxG2xMPIJxT4Ux/JLuq/j2f1G1tSiXhxnI2S8PA7ntu1x+irbG41EY32N0WkAcy6c1HB9Q06Nuh8lLNHdrmOt/dKexJoya+xRWPYIQYyNwR6FGImGw0O3RXimkKmMmxbuth4e3oRol3PsPNNHUz7gta436NJVXSXDmWJXD3J1U0EzQSY5LdcpTMuuFPhm5XTQtFaBU7NsldNXccYPNbkICZN0bLvYPEKWVQsLnZRjC9Hg9EexOpvGVGU20wui2HyROPvNHqj0NDEbfvGkeYVZLtrzyJ+pWspd6tr9kQutldp5ro8H0snvXv4OVUsqHjZzvqU7gxCT53fUpl2qzB7PaM83g/3km72d09jYyfVQSLF5htK/wCq2/iCo/jP+qNwkql9n8YNw54Sw4MZ/Fd9AoS7iGp/jP8AquP6R1P8VyV63+KxzynxKqKkORmvwt/AIhHFpuotHjxDWjoAPoFr9vnqsf0Yuufn5xJZKQ30IQjGcAMjbgjMPvTIY6/quv287mU8eHGXaeT8y5zViLVEDmGzhZagcBui2N1jZANNUFV1yC1PI3qjFCATpb6qLxvHNEqKVt/eITlJN6PbdLTx3CC0FSPmujkUlwrCJYvS2N7IeBY67FSnFaa4KjZA1a5KhkFKDI240KLTYO3UhMIT3R4FFqyosy/gs81ShLsP10KsTApqCKFhmpw69gXjOSDzzNVafbSNbo3w5UvmflF7DUqLjuNJnb4s6HiDCw4AMhzbC8eoPLdPH4vGb9m0Nbvtv4hVhDhwdMZDe5PPZo6NHLZSd1VYLC56rXqkf2zy+gXElT4D6D9EBpsSBCK09SCNQlOQdS4qAfhZ/kb+i7dlfYOy+WVtvwSL6xnRNZahp8E7mXUVOFw291l/Bjf0TWejaNvy/IJo6tsNCmtRiRtZP9hdCeJVDme7qP56qDY5g5nu+JgD+YAsH/6qWSz3Cc08gAFgiZ+jLDxS8jCCQQQRuDuPNcWVr49w7HUtuAGyDZw5+DhzCrPEKCSF5ZI0tI+h8Qea3xylYXGw0BsuwLpRjQ4eq4fGQVSS1M+xS889wQmJcu4ymCOZdB625qXoaYPKUMjnWxKntbhuTcFDxGnfAVE67MwTZzbLGtS2CxkC5zKW0vCLHNDi52oBSw4Ni+ZyvqSJg7LAuW8lsIIpmsuCLrYWEoBMtSb40ulKemLijQMmxE7BEcPw1znC5sCjdBRANT2ajDhYaEcwiYmGmgMZ0cjWHv6uCCz1b2d2QXHVdQ1UTtnWKYSSax3KiuNRgOT8yNt76A4lUgmwN0UFI5jl03S1fWXa0eC7bQnKC3omFZAWkEqMoZvO/RXpwHwBFHTMfLI8vkaHuDbADMLhvjZUXTR9pKxnzOa3/M4D816vhiyMYwbNa1v0FvyTxmzl0g+McIOiBdAS9o1Lbd4D81EamUDz/BXM4dNFAPaBhMWR04tG9ou/kHjr4lYcnBPsa48iFUFZ3j5lGY8Q0UboImu1Dhv1T80jhzXPcK1mUoma5aNb4oU6md1XD4ndUulG4fz1ttklHXX3Q9wckJTZHU9xJKZzTuirIxZQ2kqkapq62l0gMtFkO4jw6KeI5wAWgkO5tKX7e4uoZxNj2cmOM90Gzj83gPBa8ctqM9Seo1NCGWvt1SLqgWT+ObSxSVRSNd3mgN8ORXb1cobICdbaLlhUhnpO4NOSEPpSD4Iyx1NnKTlRLhduaojbbQuF/JC5t1K/Z7Qh84cXAW11Kzw+nVlcXcKwupi6wBDb39OapKJupHmri49x9rITE1wJLbaHwVPQI5Ls8TeqbYpJqXqxqkGpT4VSvAuJ8to5Pd2BUsbWxEXzhVQuxM7qfqVpM9EXbstrTBopBg+F2Ac4anbyTiQylwySTVrTZEWYARbMdegUwle2OG7bXtb1QGOsyi7veO6qQEY8GjaPFcmnttZJ1OKs6phJio5FK2GKiSy5dWW5qPy4mU0fVkpdgk81SHDceqF1EjW8mlBi89StXU9gcTVZK1T0r5D3QtU0QLhm2Uup4WgDLsieh1hh7uU7gIfxJs1EohZ/mh/EI7o8FVngb9nGHdviNO07Nd2h8RGM1lddTxLMapjOyEcOazi4HMQQe9rtY5fqVXfsGo81bNIR7kVh4F5/QK76iBrgQ5rT5gFPEyUmg8FRHtZxd0lSY7uDQALBwLHNGoJA2N7q78UkyRPIHusdYemnkvK1U8l7r75jzvzOiKTIpC090keRISsmJzfxH/5im4SkzNFFkPZ3h9Y8nvPcfNxTqaZ3zOF/EofQaBL1Tu6fBEGyTK6UEtMjvDVaGJyj4yfOy0SHi43SMsd/NHWDdSXC6kSNvsRoR08UQZPl1Jt5qF0NU6N1wbX0Pknc8znHvEn8FjeHdazl0LYpxA5zckdw07nmfJBWLBssaFtjh1ZXK5X0oF2zRJtT3DaJ00jYmAlzjbT705dCTawPZrgLKqKVs7TkFskg95rtdB1Hgo5x5gBpJAw6g6sdbR7f18FdfDeFspoYohY5dCernAXKd8V8OQVkTY5wP7Lxo6Nx2cD+SrLdh3W3lSeIk6BLxUbwbhxb5GyO8RcL1FFUmF5BaT3JB7j2+fI+CanC5fmCjHDL/BbA6spXgZnPLj4klIQmyWrKd7TZxuuOzUZ/dHi5llHMXXDZmdF3KO6mRSk8GxDtW/Kt/bG/KEwznqubpzEdkhwlrMzAfAlH6jE4w4A6AaBQ+OcgtI5J5U2eL3WsukDdRIQ8Oac0Z3F9lqtw8SC7HaqIGV7LgOIC6gxCRvuuKXYLN9nfCcb5W9sGvke45cwuGMbq5wadC48rp77UMLpnmRrII4ZoiGAsAaXtLQWveALEG5HonPs7qQ2anzbiLU+J5/envtew8NlbUAgdozIRfUujJI06WKVXhPVKPoLbuASL4mj4rpzjUFn5h7rtfI8wh9kvpZTVdAgLkO1WOXUELnuDWNLnE2DQLkk7ABBHA5FSOiJyAhHMG9ktZIy8jooXb5HOu4X2zAHRMpsEno3mKduo5jUEHmqxGmU7wSLpjxJH3LhOiddE0xKXu2OvhdX9I89nnFv7OL7ta7tS2973Ab5eavHAOI4ayPNERfm0nvNPl0Xm6DDw8PcBrYkNJsf8PkuKDEpqd7ZI3uje3Yg9Oo5hTPDXV7XcTMVG5jTZ0ha3Q27oNz+FlQTd1O+M+MhWU0TS0CUDvnlcfL57qCQjVKk7G6cO91N+aX5IgZQp1WDulJUDd0tUO0KAFRyEFOZdQSmjtUrA/QgpBtqWjdcWPJIMOq7a6zk4Rw0roJEaFLNCqA5oaZ0r2sY0lzjYAcyrw4F4PFEwveA6dwAJ3yA/CD1Q72X8Hdiz7TMLSvHcafgafiPiVPhC67jc7D103Txx99ab1NQpSxtFs5F73A9NE3leZnEfCDb6JOsaW95ou62nnyTmiGWNth3tL+JO5VM6bYvg7JonRPAIdzI1abaEdCqJr4nwTSRP95hLT5DY+osvQZac5JIGx16DdRviPgaGtvK0mOU271rtIvzb+aqZCxQFa7M9abHorPf7HpS/WpiDeuVxd/lujlB7KaRgtLLJI7wIYPQWK5eTG5XbXGyRRNUdCEPXo6T2T4a6MtyyBxvZ/aHMD5bWVbYr7H65j3CERzR/C4PDSR4tPNV1siBrhv2YU+IYXHPBI5lTZwNzdhe0+6Ry81VdXh8kcj43NGZjnMdZwtmaSDb1CncUuLYTSvYGuijcbuNg8NJ0uHA91QB7ySSbkk3JN7knclGgfw0eg5XSNfGWbFTTB46Xs2iYd4gWPoo3xW2HP+5BA+4qr8JHy5YF3G1bdH0UGs7hCtLXQHqxu391p/VTz2qU3a0LJG6lj2EeUncP4hVLw9U2ZA75TkPo634OV0VTPtGGyNHvGN1v7zBmFvUKv4eN1VGVdPmaW6Xbr67EKNTCziEf7Vw1ufHr43Q/EmukJkseVyBolo87u7DnjQI7wgxwdNMy+aGPMCNwS4AkdDa6CPHdCmPsrqWiokid/Wx2F9iW65fUEpJSo4nI6ara1zv/ADMLZInA82i+UFFcPov2nSwyxzdnUxx9i5rhdry06ZuYNuaA1uHOhcIgbZXGSledg7d0JPjyS2C4gIJjMBkilIEzRvBPzuOhN/qnBsPxdzoD2dTD2cjdQRs8dWu+IIBJXsdJe1r67CxuLWsrqxCmirIuyqAHC12uG7Tyc0qneIuGn0srmk5mDVrvmafzRunbLAaKQgOGpN7tPQWtZN6lxdew53/VOHAEG24Oy1C8A94XHhoUJMJhZqQh3TqvOp5eCbQBH9DOac/Cmw30RWkwWokHchldfow/iiHoKbORslY6snQ81KsM9mNdLq5rYR/bOv0CP0PsqEfenlMltcrBlB83HVLZzGq9pcKlldliY5/lsPMowzgSp3PZjwz/AOishwELMjI8jRyHPz8UHqMRfyWeXJFzBA5uGKmN2sebxYQVy7hyqJuIJCPJTNlRIXX1RqgrH87onIP1qu/ZcuzmEOHXSyO8KwRxStlqW5ww3EYI7zhtmPRSji2IkMmAsfdcbbg7E+KjFRGx2ux8AASujj1lGeU0sr/xDzDuRt+p0Q+o9oFRqAWs8mj8yq3FZlJDc3nrYDyK5+1eIPmtNxKZf0qmL8/bvzdbi3ll2srM4H4qFZGWua0TM94C1nD5gOS8/On15en6BSLgXHHQVkTjo0nI7YAg6aqM2mHvlehi1l+80XSwNvJMW1TDdt9eX+iaGYgWN7jbxCUlqaKSQg6gAjy/NcthHNNqaZxH4foU14g4hZRRdpOHZCQLNFyCdvRBCEsI2/n6pNrMu2ngdvQqCz+1enzAQRSy330At6c1OsOrWzMZI3ZwBbfT0I6phuoZG9pjkYHNcLOBAIIPVRn/AMNcN/gf9ZUsnIIJGh8rrYcf5CNB5UbGZIcwOrRsg1Q4ndKtkc3bZIzA7qNhwxKhJxtSmVEA3gcvcc3mDnHkRZyvDgStz04v119RqvP1HMY3hw5b+I5hXX7PngMIabtNnN8j/JSNXHEtAIaqdnISO9Be/wCaH/aGtaG5Mw53J7x5E2Up9oWGmGqcTq2UZx/e2cPTRRR0V9BrdOAJqotDYWHLwTalmcx7XsJa5pDgRuCNipfUUUbIrSA5i3u2PXYlNocGMLme67tGhw6tHMG/NHXZJngXE9PXxdjU5Y5tOdg5w2fG7k7wWsQoJIpLPALnDLmOkdSwbNkPwyDqoBLgziG5GPzuPdFr59dMnVTbhbBMWymN1PJJHzZMBl9CTcI1oDPDtXIwiOz3xbNNjnhduY5PDoVJaqhbIMsoa4HkdfRG8HwqfIO0iZEbWIzAnQW3G6dN4eBd33Wb0HP9Egp3ifgcxfv4Lvj+Ju5b4jqEJbwjUvyubBJlcQA7IQ3Xnr4L0XTUUUYs1o9dSfO67leCCDsRb0TOPPcHsymkd+9lZCzx7zreSkOG+zzDof8AaySzu6Xyt+5HsYd2MjmE3tt5HZCHV/ILDLk1WuOA1SsoYLdjSxDxLbnTxKdu4jd8IaB0AAUVNUOZXL6sBZ3kXMUlfjEh5oViOJyWOpPgg7648k3dUnmVHe1fUt+0nOHeFuSRDN0i+qtzSE2Ika2Cjdp/BFkgHJLx4gB0QBmKJQVjDun6XgpjOI3gkBPw/fysq/FR82uvr6IrxFWBrA1puXHUeCjocfvXbwWyObk+nOckndcuPokXv5rTpRbdbbZlWyEJWGocHNN9iE2Y/qu4nd4WPNTb4rD69FtkHYRTE2uyMk9CWj80RDi8D5h9CPBRrFX5MOp263LIm8ugOl/JNeGcclZTu7Vjm5Ceye4Zc4J2Dd7Dx3V4/Dy+prJijYgGgBziQ3/ukMUw9lUwxVLc7btdluQNNQLjldMMHpi4ukfqXi7fAc7Dqg3EPHkNK7I28s4u0sbaw6FztvRHk9KTfiQtwuClZnhijYQLWa0ajr1SeMYz9mpzO5jpGAjMG2zMzH3h1F1DsA49ZLIRUt7IOF82a7C4bjqNFKcI4hppHdkyRjy5pta5uB1FttkSyncLj9jMK9otDJG97nmIge48EPNvlHxKPu9rlPc2gkty79tPK2iNSthD7uYBrcENbYHp5IgIYDr2TNdfdan1S88RUgLR5D8F2KEJWCUWbe2w/BLB46hIjX7A1bNC1OgPELLi+qNAz+xDqrK9mD9BGT8wHob2VflzR1R/hnEOykgcNLS2Pk4W/NKiJ97S8I7Wlc9o70R7QeLTo8fmqdBIsea9KFjZGWIu1wII6gixCo7i7hKWjeTYuhJOV4F7A7B3QhRYojwvQMqpXmplyMa3cnoO60eCFcRZcwbG8lrSdfmHgkIYXfCdHbG6Tkw1497bnrujZFKWvkikhIe5xjcHs3Nrd4DwBXqCmrc7GuIIzNDrdLi9l5mwl/ZS5zGZQyF4IBtbMLAk+CKYj7TK+azY3thbYANYASdLC7zuq+h6EmrA0XcQB1JsB6lB5OKqa7gJ43FoLiGuDjZu+gVO8FYuaoT0VW9zxKMzS43IeNwCT62UegaaHEGg+614aT80b+6fuKQXLR+0ulmqGQRF5L7gPIyszfCOuqZVHF1T2tPdjWRundBMNyHC9rHodFTmJMNLVvy6CKUFp8LhzfuVn47TOlfTPZe0k8Mrm8r5bk/cnKD32hi0zHX95lvVv/dRIz+KkvHwc90bRYWBOvioiabkZG/ULi5MLa6cMpouJlvt0l9gPJwK4dRP6hZ/rp94WNSAmslVdJysa33njyuhNbjDWe40uPU6BXOKleSCbpOaSqHkjXQICMZLjd2o+Uafen1HWU7gc7nxkDSxuD/qtseH/WeXIcssuKiqawG+/RD5qhvzg6+N1t7YjGXZm572Dbnbqq/TNp/ZQ5z3PfzJJ2/BHYMDD43FpNwLjXe2/wBUBjcb3Bt5folpK2bUZ3AdGkgW9FpJqaRaRc7RJuXN1hKZMzWT3BY+0nib1cPxTFxUl9nNF2tWNPcDn/QbJVeH1c9dUAMDSA5rC0tv1aBa3TmkoowGmecgQt+c6AeCH4tXtp4w6a4YzU9XE3sxvUnRV/V19Xi8oY3uwsNrf1UTb7vPNy0+FlfUh4h4+knd9mw4Os67RIAe0dfSzByHihFXwh9ngZLLJeoe+xYNQy+pu74j4qU4Fg0UF4aXvy93PP8AFvqGfKERx6KGSQwlpcImd5wdYte/4rcz4LPl8x3V8d1dq/gcyNrubiLC/LqVYvAODdlCZJG2fML3t7jPhHhfdROuw6R9UyGQtbDE1pLh7gZrc7aOOXbxUzpMTfVHIzuRBupG1gLD10U/j4y+xtz8ts0Ksja24eAdbi+xCzsxyOiyna02Ydho0+W6cGmP8hdTl2oKhwuUhloXHQG+Xe6Ufw3OTpE/fwH5q0MMdEYorwX/AHbPi/shOjFD/wCn/wCpc+wqhvDVT/CPq5v6rscL1PNg9ZGq0DBAP+GH1/1WndiP+GH1VbJWX9FajTux/wDMH3pQ4TJTsBflF36ZXA7C/wCRVhyV9O3emA9AhHENbFNC6OKHK+4cCLfDuNPC6KFhcL1vaU8bv7IuilQwOY4EB1wdHatPmq89nWKgROjce807c7HmpLNxTTMc5r542kC9i4XUw0YxngVr2GaltHJrmhPuFw3yHl4BV5USWuHC1t78rbjzVnR8RTSzWpGZYi4OdLKMoIHvdmzfUDcpg3g2J0zpZXh93FwZezQSb97qjQRLh6KWGR4mgc5krAQW2OnQnloVwzgcOBcx7433u0PyFtr7HLsrREIGwjWBoH8NEoVs7gqVswlhka0ghwubWdpmtpsdfqnvEOAz1JzOjpw+wGYPdfQ3vqNFOJS3m5gQjEqyFu8xv0aQnuHpEcQ4bqpr5xBqQTZwBJaMoOo6JyKTEmhobOAGiwAkaLW9EtPxA1p0kDvAgH6kJ7RY9G73msd5WH4pz0WVGq7h+rkcXyOD3HcmUFD/AOjE4v3GH/G1WazFqQDvREegKWZitEebB5tslfB6rCLAqkbBo/xt/VZJgFU43OX/AJo/AK0nVVGfjh+oSTqmi/iQ/UJeErOPhWc/wh/8l/vskarhGc31iH+P/RWa6vox/WQpvLi9CP6yFPYVh/Q54GssI8y7/wDKT/oe/wDjQ/V36Ky/27ScpKc/z5JduL0+Un9z6HqkFWf0WI/r6f1L/wBE4j4cktpUU9vM/op3PjNOfd7H1zfkmzsXht70LfLN+ieghg4VcT/vEB/xH9Eszh2Ru09ML/2/1ClX7XpucsY8tU2lxum/itP+EI0Eak4QnILmvgksL5WPu4gdBZCpqJhAc0kN5g7h3Q9FLXY/Cw3YQD1awXQCsc2R73RfFq5pFhf5h4pAIkoSBob+mqn3s3w50LHT6ZnaNHUcyo1hdE17hnkaxo3N9gpDLxFEyNrITqzug+HgnPqviRcWRNqux7dxbCzdjSO8/Yku6WXFA4yB8FMwMiFtG6CwGhLuZUVfjUTnfvpLN2LRcu9OikuGcb08TWshysDfmBGa+lytJYhKsLw9tGxznG78lyeVz7oCYSYWy/2gyljnC77tu0/KT1ScvEkMpaXvY5trkNOjiNgt4k/7S0RMzRw2u4jV1vlb0CLJZ6e9BLah1TeOK7hckncvdtnceQ8FL6BgponNAvoBpu51rFB/2pBRwiOnaA6xuTq825kqL1fGElx+8yXuL311VYySahW7T6sxFlNAHzaOIJa0e9m5DwChruOaknQC3qo1V412nvOL3dSb/impxQ9fuVeBYOHf7GP/ANsf/UJ/T8ltYuaGVO6RqN1ixUVNptk3wn/bD+eRWLEqIh9d/vL/ADf+KcYbtH/eKxYkpN4fdKaOWLEydsSTltYpEJVfuFRGs+JYsQr+hlLspNh3JYsTxXRwLhy0sTySb1KbLFihJVuy4kWliqFW2p9H7h9FixFM0k3KD1exWLE4SOYv7vqhBWLFUI9wv3lJaD4vJYsU5fBPoc73ZPI/iEJbusWKYquZOabHZYsVRNEsK91TzCPcf5LFi0hI7ivvf4VGqhYsUgnN+QWlixXA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1438" y="-1119188"/>
            <a:ext cx="455295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3" y="1447800"/>
            <a:ext cx="8470979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5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 I S L O C A T I O 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Movement by a bone or joint away from its original position.</a:t>
            </a:r>
          </a:p>
          <a:p>
            <a:r>
              <a:rPr lang="en-US" sz="3200" dirty="0" smtClean="0"/>
              <a:t>Displaced bone often makes a bump or a ridge.</a:t>
            </a:r>
          </a:p>
          <a:p>
            <a:r>
              <a:rPr lang="en-US" sz="3200" dirty="0" smtClean="0"/>
              <a:t>Most common dislocation:</a:t>
            </a:r>
          </a:p>
          <a:p>
            <a:pPr lvl="1"/>
            <a:r>
              <a:rPr lang="en-US" sz="2800" dirty="0" smtClean="0"/>
              <a:t>Shoulders and fingers</a:t>
            </a:r>
          </a:p>
        </p:txBody>
      </p:sp>
    </p:spTree>
    <p:extLst>
      <p:ext uri="{BB962C8B-B14F-4D97-AF65-F5344CB8AC3E}">
        <p14:creationId xmlns:p14="http://schemas.microsoft.com/office/powerpoint/2010/main" val="208078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Εικόνα 3. Κλινική εικόνα προσθίου εξαρθρήματος ώμου.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7723"/>
            <a:ext cx="4343400" cy="649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8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 P R A I 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tearing of the ligaments at the joint.</a:t>
            </a:r>
          </a:p>
          <a:p>
            <a:r>
              <a:rPr lang="en-US" sz="3200" dirty="0" smtClean="0"/>
              <a:t>Caused by a twisting motion or a violent blow.</a:t>
            </a:r>
          </a:p>
          <a:p>
            <a:r>
              <a:rPr lang="en-US" sz="3200" dirty="0" smtClean="0"/>
              <a:t>Most common Sprain:</a:t>
            </a:r>
          </a:p>
          <a:p>
            <a:pPr lvl="1"/>
            <a:r>
              <a:rPr lang="en-US" sz="2400" dirty="0" smtClean="0"/>
              <a:t>Ankle.</a:t>
            </a:r>
          </a:p>
        </p:txBody>
      </p:sp>
    </p:spTree>
    <p:extLst>
      <p:ext uri="{BB962C8B-B14F-4D97-AF65-F5344CB8AC3E}">
        <p14:creationId xmlns:p14="http://schemas.microsoft.com/office/powerpoint/2010/main" val="358237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ootanklesf.com/wp-content/uploads/2013/08/ankle-sprai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4" y="304800"/>
            <a:ext cx="4552950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feetfixer.com/images/secondaryn/ankle_sprain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992" y="3657600"/>
            <a:ext cx="5398008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9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1438</TotalTime>
  <Words>241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Apothecary</vt:lpstr>
      <vt:lpstr>Injuries to Muscles,  Bones And Joints</vt:lpstr>
      <vt:lpstr>4 TYPES of INJURIES</vt:lpstr>
      <vt:lpstr>F R A C T U R E</vt:lpstr>
      <vt:lpstr>PowerPoint Presentation</vt:lpstr>
      <vt:lpstr>PowerPoint Presentation</vt:lpstr>
      <vt:lpstr>D I S L O C A T I O N</vt:lpstr>
      <vt:lpstr>PowerPoint Presentation</vt:lpstr>
      <vt:lpstr>S P R A I N</vt:lpstr>
      <vt:lpstr>PowerPoint Presentation</vt:lpstr>
      <vt:lpstr>S T R A I N</vt:lpstr>
      <vt:lpstr>PowerPoint Presentation</vt:lpstr>
      <vt:lpstr>SIGNS OF INJURY</vt:lpstr>
      <vt:lpstr>SPLINTING</vt:lpstr>
      <vt:lpstr>TYPES OF SPLINTS</vt:lpstr>
      <vt:lpstr>TYPES OF SPLINTS</vt:lpstr>
      <vt:lpstr>TYPES OF SPLINTS</vt:lpstr>
    </vt:vector>
  </TitlesOfParts>
  <Company>Neshaminy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Injuries to Muscles,  Bones And Joints</dc:title>
  <dc:creator>Smith, Laurie</dc:creator>
  <cp:lastModifiedBy>Geruc, Amy</cp:lastModifiedBy>
  <cp:revision>5</cp:revision>
  <dcterms:created xsi:type="dcterms:W3CDTF">2015-10-21T12:42:46Z</dcterms:created>
  <dcterms:modified xsi:type="dcterms:W3CDTF">2015-11-04T18:25:45Z</dcterms:modified>
</cp:coreProperties>
</file>